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6" r:id="rId2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257" r:id="rId5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94" autoAdjust="0"/>
  </p:normalViewPr>
  <p:slideViewPr>
    <p:cSldViewPr snapToGrid="0">
      <p:cViewPr varScale="1">
        <p:scale>
          <a:sx n="100" d="100"/>
          <a:sy n="100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EFAE-C29E-4D82-A5F2-28258794BCBD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263E-105F-4CD7-9143-D5D944A977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596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F4B6-1F89-4F81-A095-27D0C39B73AB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3792D9-7FAC-421F-85B0-41D865E0D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410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F4B6-1F89-4F81-A095-27D0C39B73AB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3792D9-7FAC-421F-85B0-41D865E0D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2490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F4B6-1F89-4F81-A095-27D0C39B73AB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3792D9-7FAC-421F-85B0-41D865E0D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961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F4B6-1F89-4F81-A095-27D0C39B73AB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3792D9-7FAC-421F-85B0-41D865E0D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489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F4B6-1F89-4F81-A095-27D0C39B73AB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3792D9-7FAC-421F-85B0-41D865E0D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41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9173817" y="6223133"/>
            <a:ext cx="2805118" cy="365125"/>
          </a:xfrm>
        </p:spPr>
        <p:txBody>
          <a:bodyPr lIns="108000" rIns="252000"/>
          <a:lstStyle>
            <a:lvl1pPr algn="l">
              <a:defRPr/>
            </a:lvl1pPr>
          </a:lstStyle>
          <a:p>
            <a:r>
              <a:rPr lang="fi-FI" altLang="fi-FI" dirty="0" smtClean="0"/>
              <a:t>Lähde: Lapin suhdannekatsaus 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802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EFAE-C29E-4D82-A5F2-28258794BCBD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6633520" y="6265733"/>
            <a:ext cx="4114800" cy="365125"/>
          </a:xfrm>
        </p:spPr>
        <p:txBody>
          <a:bodyPr/>
          <a:lstStyle/>
          <a:p>
            <a:r>
              <a:rPr lang="fi-FI" altLang="fi-FI" dirty="0" smtClean="0"/>
              <a:t>Lähde: Lapin suhdannekatsaus 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255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F4B6-1F89-4F81-A095-27D0C39B73AB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3792D9-7FAC-421F-85B0-41D865E0D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897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F4B6-1F89-4F81-A095-27D0C39B73AB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3792D9-7FAC-421F-85B0-41D865E0D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434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F4B6-1F89-4F81-A095-27D0C39B73AB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3792D9-7FAC-421F-85B0-41D865E0D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435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F4B6-1F89-4F81-A095-27D0C39B73AB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3792D9-7FAC-421F-85B0-41D865E0D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184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F4B6-1F89-4F81-A095-27D0C39B73AB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3792D9-7FAC-421F-85B0-41D865E0D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1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F4B6-1F89-4F81-A095-27D0C39B73AB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3792D9-7FAC-421F-85B0-41D865E0D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180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6EFAE-C29E-4D82-A5F2-28258794BCBD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5263E-105F-4CD7-9143-D5D944A977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432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1F4B6-1F89-4F81-A095-27D0C39B73AB}" type="datetimeFigureOut">
              <a:rPr lang="fi-FI" smtClean="0"/>
              <a:t>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</p:spPr>
        <p:txBody>
          <a:bodyPr vert="horz" lIns="79200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08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622913" y="6151930"/>
            <a:ext cx="2913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schemeClr val="bg1"/>
                </a:solidFill>
              </a:rPr>
              <a:t>Kuva: Eeva Mäkinen, </a:t>
            </a:r>
            <a:r>
              <a:rPr lang="fi-FI" sz="1200" dirty="0">
                <a:solidFill>
                  <a:schemeClr val="bg1"/>
                </a:solidFill>
              </a:rPr>
              <a:t>Lapin materiaalipankki</a:t>
            </a:r>
          </a:p>
        </p:txBody>
      </p:sp>
      <p:sp>
        <p:nvSpPr>
          <p:cNvPr id="3" name="Title 5"/>
          <p:cNvSpPr>
            <a:spLocks noGrp="1"/>
          </p:cNvSpPr>
          <p:nvPr>
            <p:ph type="ctrTitle"/>
          </p:nvPr>
        </p:nvSpPr>
        <p:spPr>
          <a:xfrm>
            <a:off x="2798619" y="3223425"/>
            <a:ext cx="7179540" cy="931019"/>
          </a:xfrm>
        </p:spPr>
        <p:txBody>
          <a:bodyPr anchor="ctr">
            <a:noAutofit/>
          </a:bodyPr>
          <a:lstStyle/>
          <a:p>
            <a:r>
              <a:rPr lang="fi-FI" sz="4800" b="1" dirty="0" smtClean="0">
                <a:solidFill>
                  <a:schemeClr val="bg1"/>
                </a:solidFill>
              </a:rPr>
              <a:t>Lapin Suhdannekatsaus 2019</a:t>
            </a:r>
            <a:endParaRPr lang="fi-FI" sz="4800" b="1" dirty="0">
              <a:solidFill>
                <a:schemeClr val="bg1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4201807" y="1922912"/>
            <a:ext cx="4629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dirty="0" smtClean="0">
                <a:solidFill>
                  <a:schemeClr val="bg1"/>
                </a:solidFill>
              </a:rPr>
              <a:t>LAPLAND</a:t>
            </a:r>
          </a:p>
          <a:p>
            <a:pPr algn="ctr"/>
            <a:r>
              <a:rPr lang="fi-FI" sz="2400" dirty="0" err="1" smtClean="0">
                <a:solidFill>
                  <a:schemeClr val="bg1"/>
                </a:solidFill>
              </a:rPr>
              <a:t>Above</a:t>
            </a:r>
            <a:r>
              <a:rPr lang="fi-FI" sz="2400" dirty="0" smtClean="0">
                <a:solidFill>
                  <a:schemeClr val="bg1"/>
                </a:solidFill>
              </a:rPr>
              <a:t> </a:t>
            </a:r>
            <a:r>
              <a:rPr lang="fi-FI" sz="2400" dirty="0" err="1" smtClean="0">
                <a:solidFill>
                  <a:schemeClr val="bg1"/>
                </a:solidFill>
              </a:rPr>
              <a:t>Ordinary</a:t>
            </a:r>
            <a:endParaRPr lang="fi-F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09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4" y="311600"/>
            <a:ext cx="7846385" cy="58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93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5" y="311600"/>
            <a:ext cx="7717076" cy="57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80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5" y="311600"/>
            <a:ext cx="7809440" cy="585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95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4" y="376255"/>
            <a:ext cx="7790967" cy="583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37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4" y="311600"/>
            <a:ext cx="7754021" cy="580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77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5" y="311600"/>
            <a:ext cx="7707840" cy="577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367" y="388713"/>
            <a:ext cx="6701706" cy="56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54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4" y="311600"/>
            <a:ext cx="7754021" cy="580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79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4" y="311600"/>
            <a:ext cx="7790967" cy="583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2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763" y="300074"/>
            <a:ext cx="7039297" cy="592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9470283" y="637298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06" y="250675"/>
            <a:ext cx="7984929" cy="598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69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5" y="311600"/>
            <a:ext cx="7726312" cy="578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16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5" y="311600"/>
            <a:ext cx="7717076" cy="57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97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75" y="290928"/>
            <a:ext cx="7021870" cy="593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81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4" y="311600"/>
            <a:ext cx="7883331" cy="59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42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4" y="311600"/>
            <a:ext cx="7754021" cy="580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04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4" y="311600"/>
            <a:ext cx="7800203" cy="584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56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4" y="311600"/>
            <a:ext cx="7880606" cy="5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52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5" y="311600"/>
            <a:ext cx="7827912" cy="58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55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8" y="176423"/>
            <a:ext cx="7105965" cy="59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3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5" y="311600"/>
            <a:ext cx="7661658" cy="573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6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017" y="132013"/>
            <a:ext cx="7176655" cy="605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50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4" y="311600"/>
            <a:ext cx="7757947" cy="581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68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4" y="311600"/>
            <a:ext cx="7895744" cy="591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8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4" y="311600"/>
            <a:ext cx="7895743" cy="591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12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4" y="311600"/>
            <a:ext cx="7895743" cy="591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67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4" y="311600"/>
            <a:ext cx="7818675" cy="58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2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4" y="311600"/>
            <a:ext cx="7800203" cy="584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91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342" y="348546"/>
            <a:ext cx="7726313" cy="578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36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5" y="311600"/>
            <a:ext cx="7790966" cy="583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67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4" y="311599"/>
            <a:ext cx="7895743" cy="591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73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5" y="311599"/>
            <a:ext cx="7837148" cy="587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4" y="311600"/>
            <a:ext cx="7818676" cy="585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0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5" y="311600"/>
            <a:ext cx="7800202" cy="584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898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4" y="311599"/>
            <a:ext cx="7895743" cy="591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61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5" y="311600"/>
            <a:ext cx="7827912" cy="58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57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4" y="311599"/>
            <a:ext cx="7770275" cy="582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092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452" y="246946"/>
            <a:ext cx="7982043" cy="597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16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816" y="293127"/>
            <a:ext cx="7920400" cy="593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940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4" y="311600"/>
            <a:ext cx="7818675" cy="58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816" y="302363"/>
            <a:ext cx="7908072" cy="592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75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4" y="311600"/>
            <a:ext cx="7895743" cy="591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680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4" y="921733"/>
            <a:ext cx="8648559" cy="521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6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327" y="373671"/>
            <a:ext cx="7213600" cy="583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692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632059" y="6135454"/>
            <a:ext cx="2913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schemeClr val="bg1"/>
                </a:solidFill>
              </a:rPr>
              <a:t>Kuva: Eeva Mäkinen, </a:t>
            </a:r>
            <a:r>
              <a:rPr lang="fi-FI" sz="1200" dirty="0">
                <a:solidFill>
                  <a:schemeClr val="bg1"/>
                </a:solidFill>
              </a:rPr>
              <a:t>Lapin materiaalipankki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4114304" y="1911439"/>
            <a:ext cx="4629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6000" dirty="0" smtClean="0">
                <a:solidFill>
                  <a:schemeClr val="bg1"/>
                </a:solidFill>
              </a:rPr>
              <a:t>LAPLAND</a:t>
            </a:r>
          </a:p>
          <a:p>
            <a:pPr algn="ctr"/>
            <a:r>
              <a:rPr lang="fi-FI" sz="3600" dirty="0" err="1" smtClean="0">
                <a:solidFill>
                  <a:schemeClr val="bg1"/>
                </a:solidFill>
              </a:rPr>
              <a:t>Above</a:t>
            </a:r>
            <a:r>
              <a:rPr lang="fi-FI" sz="3600" dirty="0" smtClean="0">
                <a:solidFill>
                  <a:schemeClr val="bg1"/>
                </a:solidFill>
              </a:rPr>
              <a:t> </a:t>
            </a:r>
            <a:r>
              <a:rPr lang="fi-FI" sz="3600" dirty="0" err="1" smtClean="0">
                <a:solidFill>
                  <a:schemeClr val="bg1"/>
                </a:solidFill>
              </a:rPr>
              <a:t>Ordinary</a:t>
            </a:r>
            <a:endParaRPr lang="fi-FI" sz="3600" dirty="0">
              <a:solidFill>
                <a:schemeClr val="bg1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5586834" y="3843009"/>
            <a:ext cx="1489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dirty="0" smtClean="0">
                <a:solidFill>
                  <a:schemeClr val="bg1"/>
                </a:solidFill>
              </a:rPr>
              <a:t>Kiitos!</a:t>
            </a:r>
            <a:endParaRPr lang="fi-FI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3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451" y="385532"/>
            <a:ext cx="7182967" cy="58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9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09" y="451302"/>
            <a:ext cx="7536873" cy="58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8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441" y="450525"/>
            <a:ext cx="6924414" cy="577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/>
        </p:nvSpPr>
        <p:spPr bwMode="auto">
          <a:xfrm>
            <a:off x="8222793" y="6226943"/>
            <a:ext cx="251299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200" dirty="0" smtClean="0">
                <a:latin typeface="+mn-lt"/>
              </a:rPr>
              <a:t>Lähde: Lapin suhdannekatsaus 2019</a:t>
            </a:r>
            <a:endParaRPr lang="fi-FI" altLang="fi-FI" sz="120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69" y="348545"/>
            <a:ext cx="7837149" cy="58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4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Laajakuva</PresentationFormat>
  <Paragraphs>56</Paragraphs>
  <Slides>50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50</vt:i4>
      </vt:variant>
    </vt:vector>
  </HeadingPairs>
  <TitlesOfParts>
    <vt:vector size="56" baseType="lpstr">
      <vt:lpstr>MS PGothic</vt:lpstr>
      <vt:lpstr>Arial</vt:lpstr>
      <vt:lpstr>Calibri</vt:lpstr>
      <vt:lpstr>Calibri Light</vt:lpstr>
      <vt:lpstr>Office-teema</vt:lpstr>
      <vt:lpstr>Mukautettu suunnittelumalli</vt:lpstr>
      <vt:lpstr>Lapin Suhdannekatsaus 2019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2019-05-06T05:41:55Z</dcterms:created>
  <dcterms:modified xsi:type="dcterms:W3CDTF">2019-05-07T08:28:10Z</dcterms:modified>
</cp:coreProperties>
</file>